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20" y="-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E901F-205D-46A0-A6BB-0979C6205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CBAA69-EC55-43E0-AC14-D04DFFFE6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7A6BB9-6D0C-41E9-867D-8FFA52C6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3621DF-E099-4F7F-B08D-45638E87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8DA355-F18C-447D-84DF-41A5DCF7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9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F1FE0-81F6-409B-A990-CC14F77E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C3BB19-8818-4E36-96E4-3C1AAD9CC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FEA0D3-66B0-4B33-A33D-5FD09916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14D24-4CB3-44C3-ABF3-439DAE09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B76A76-DA8A-43C8-B872-2BDBA738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816D44-BEEF-4C73-B690-F41172FF0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89402E-91D7-42A0-B4B4-93936AF9D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5C8C98-D697-4B00-AA3C-20D44268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55F719-4A0A-47E8-BED0-A7090FBC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01B9F-E1A6-4E90-AA2D-6533B719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F0737-571C-4CB0-A312-A3DE2DE6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4A521-504F-4812-856D-0D04C4F59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F5D15-28CB-4568-8738-15A6CE78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6E206A-7604-4C4F-B02D-CA3E1F71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E0B89-E59F-4E81-BF00-81954B56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2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96ED3-0FCB-466B-BBAF-A99CDE94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15983E-1D94-4834-8C1E-B79460FD2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77BCCD-1E28-48BD-AB9B-D7345EF8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89F3D4-CF50-4FE7-BCA1-FFAC51FC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C55CEF-677C-49C2-8B93-48D8FD46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1E01A-0A87-448E-A987-FFB6DD2C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FF695B-E0D6-406A-BEEE-C5543AB70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D36DE3-964B-49EE-8F79-37AD97132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D673CB-3D27-4D8B-9DCC-29231765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87B07F-C869-4AD5-91F4-1610A477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D28CDC-5B96-4E32-972F-59A7B2E2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9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0F1CB-5323-42CF-BD80-10E6685B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5BA7EF-43D6-4BE3-A504-E47FA5AEE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6C7892-4314-4831-BD73-2CAA2B33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436943-9687-44A6-A192-5F141A1E9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BB0CA2-68F1-4D87-A38B-AC15A7D6F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63A450-4A71-4F4E-92DC-8E8D58D9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33785D-44EA-4A5B-B01C-C779CF83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DE1CEC-6FB0-4974-A384-A07416B1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4607E-861C-423E-8EBD-834EEFF3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E580F2-A456-4D4C-A4B8-146F1ABD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9086AE-BB9A-4ACB-B05F-2809F241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A0E15F-F6A0-450D-AA06-1041ECD3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BF620E-45A8-43C2-8C4E-01F53F7B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50A943-5FCD-4B50-95F7-C63F6011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84D559-FB06-43BA-874D-27DB9F57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F1F6D-EA94-4BB7-AB2B-C826567A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40830D-3890-4BEF-8792-1866FF98B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29008D-D928-4D71-8FAB-856503D8D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0362D6-A2E9-4759-93EF-CFF525E5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96111D-2681-4363-8991-F12F20EC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E2C35E-928D-4053-A970-29441E18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3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D52DC-B5A4-4638-8C3C-7BBA4164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75C114-EBF0-41A9-9C2B-1A14FBFC8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CEEA87-78CC-4B40-BB47-C7DF90310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DE593E-B5FB-4535-836C-55DB72A3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A4311A-38FD-408A-9EDC-1AA462F5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91CFD-5556-49DE-811C-810A945C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7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B0E12A-7D93-4B08-A0E9-BB50D2BF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94A25-C3BD-4B3B-9A13-370F04D99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4D4107-39FC-4767-824C-D470A8BFC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E12A-2F2D-4D4D-9E3B-929227089E6B}" type="datetimeFigureOut">
              <a:rPr lang="en-US" smtClean="0"/>
              <a:t>08/02/2017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9AD055-E88C-45F3-BFE2-D4A54DAE0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7AF6EA-53B4-4A70-B979-532D5AC7F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B7EB-4F0C-4A98-AEBD-DECE2A19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C9F47F7-EFEA-4A8A-BEAA-1A9D35DD4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8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493579-5096-4544-98AB-ED24A3C8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2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DE4A5F-FBDC-40C0-8412-C65634762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8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FF11AA-8A85-4F30-8930-C7D0B433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89B0FF-62B8-4B03-A025-7A772C298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5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199799-20FF-404C-9F8C-3D3A00683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6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931255-6B80-413F-A722-428D9F3C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3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371CAB-B18E-431D-BA5C-E7C00CFB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C69C19-5A13-4039-B18B-2D115BDBF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5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6569E0-2110-4826-88E0-5405BF2E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930ABB-8C8E-46E6-9118-3993CAA0E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2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DCFAD-5F3A-45C9-AC9F-1B00C96CB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70D82A-B60F-4318-8C92-F244253FE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6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1D73AC-2D17-4A9F-AC75-101C20F45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2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86CBB5-2D9A-410C-A909-D3C6FCEC0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6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363B57-91A3-47C8-89EA-60F317D6B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0929FA-7D31-497E-A7D3-6E44BCAA1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9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1A445E-5323-4B24-8A7B-55FCB8F6F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7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B35BEF-E513-4458-81C7-0CEE9023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9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9B4837-2539-4114-B9C7-52343AF81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donna fagan</cp:lastModifiedBy>
  <cp:revision>2</cp:revision>
  <dcterms:created xsi:type="dcterms:W3CDTF">2017-08-02T17:21:13Z</dcterms:created>
  <dcterms:modified xsi:type="dcterms:W3CDTF">2017-08-02T23:52:59Z</dcterms:modified>
</cp:coreProperties>
</file>